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jpg" ContentType="image/jpg"/>
  <Default Extension="png" ContentType="image/png"/>
  <Default Extension="gif" ContentType="image/gif"/>
  <Override PartName="/docProps/app.xml" ContentType="application/vnd.openxmlformats-officedocument.extended-properties+xml"/>
  <Override PartName="/ppt/theme/theme1.xml" ContentType="application/vnd.openxmlformats-officedocument.theme+xml"/>
  <Override PartName="/docProps/core.xml" ContentType="application/vnd.openxmlformats-package.core-propertie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 type="screen4x3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�#�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6" Type="http://schemas.openxmlformats.org/officeDocument/2006/relationships/image" Target="../media/image58.png"/><Relationship Id="rId7" Type="http://schemas.openxmlformats.org/officeDocument/2006/relationships/image" Target="../media/image59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0.png"/><Relationship Id="rId3" Type="http://schemas.openxmlformats.org/officeDocument/2006/relationships/image" Target="../media/image61.png"/><Relationship Id="rId4" Type="http://schemas.openxmlformats.org/officeDocument/2006/relationships/image" Target="../media/image62.png"/><Relationship Id="rId5" Type="http://schemas.openxmlformats.org/officeDocument/2006/relationships/image" Target="../media/image63.png"/><Relationship Id="rId6" Type="http://schemas.openxmlformats.org/officeDocument/2006/relationships/image" Target="../media/image64.png"/><Relationship Id="rId7" Type="http://schemas.openxmlformats.org/officeDocument/2006/relationships/image" Target="../media/image65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6.png"/><Relationship Id="rId3" Type="http://schemas.openxmlformats.org/officeDocument/2006/relationships/image" Target="../media/image67.png"/><Relationship Id="rId4" Type="http://schemas.openxmlformats.org/officeDocument/2006/relationships/image" Target="../media/image68.png"/><Relationship Id="rId5" Type="http://schemas.openxmlformats.org/officeDocument/2006/relationships/image" Target="../media/image69.png"/><Relationship Id="rId6" Type="http://schemas.openxmlformats.org/officeDocument/2006/relationships/image" Target="../media/image70.png"/><Relationship Id="rId7" Type="http://schemas.openxmlformats.org/officeDocument/2006/relationships/image" Target="../media/image71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2.png"/><Relationship Id="rId3" Type="http://schemas.openxmlformats.org/officeDocument/2006/relationships/image" Target="../media/image73.png"/><Relationship Id="rId4" Type="http://schemas.openxmlformats.org/officeDocument/2006/relationships/image" Target="../media/image74.png"/><Relationship Id="rId5" Type="http://schemas.openxmlformats.org/officeDocument/2006/relationships/image" Target="../media/image75.png"/><Relationship Id="rId6" Type="http://schemas.openxmlformats.org/officeDocument/2006/relationships/image" Target="../media/image76.png"/><Relationship Id="rId7" Type="http://schemas.openxmlformats.org/officeDocument/2006/relationships/image" Target="../media/image77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8.png"/><Relationship Id="rId3" Type="http://schemas.openxmlformats.org/officeDocument/2006/relationships/image" Target="../media/image79.png"/><Relationship Id="rId4" Type="http://schemas.openxmlformats.org/officeDocument/2006/relationships/image" Target="../media/image80.png"/><Relationship Id="rId5" Type="http://schemas.openxmlformats.org/officeDocument/2006/relationships/image" Target="../media/image81.png"/><Relationship Id="rId6" Type="http://schemas.openxmlformats.org/officeDocument/2006/relationships/image" Target="../media/image82.png"/><Relationship Id="rId7" Type="http://schemas.openxmlformats.org/officeDocument/2006/relationships/image" Target="../media/image83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4.png"/><Relationship Id="rId3" Type="http://schemas.openxmlformats.org/officeDocument/2006/relationships/image" Target="../media/image85.png"/><Relationship Id="rId4" Type="http://schemas.openxmlformats.org/officeDocument/2006/relationships/image" Target="../media/image86.png"/><Relationship Id="rId5" Type="http://schemas.openxmlformats.org/officeDocument/2006/relationships/image" Target="../media/image87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6" Type="http://schemas.openxmlformats.org/officeDocument/2006/relationships/image" Target="../media/image34.png"/><Relationship Id="rId7" Type="http://schemas.openxmlformats.org/officeDocument/2006/relationships/image" Target="../media/image35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41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image" Target="../media/image45.png"/><Relationship Id="rId6" Type="http://schemas.openxmlformats.org/officeDocument/2006/relationships/image" Target="../media/image46.png"/><Relationship Id="rId7" Type="http://schemas.openxmlformats.org/officeDocument/2006/relationships/image" Target="../media/image47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image" Target="../media/image50.png"/><Relationship Id="rId5" Type="http://schemas.openxmlformats.org/officeDocument/2006/relationships/image" Target="../media/image51.png"/><Relationship Id="rId6" Type="http://schemas.openxmlformats.org/officeDocument/2006/relationships/image" Target="../media/image52.png"/><Relationship Id="rId7" Type="http://schemas.openxmlformats.org/officeDocument/2006/relationships/image" Target="../media/image5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220310" y="0"/>
            <a:ext cx="18781411" cy="4000000"/>
            <a:chOff x="-220310" y="0"/>
            <a:chExt cx="18781411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220310" y="0"/>
              <a:ext cx="18781411" cy="400000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56964" y="0"/>
            <a:ext cx="15971786" cy="6494894"/>
            <a:chOff x="1156964" y="0"/>
            <a:chExt cx="15971786" cy="649489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6964" y="0"/>
              <a:ext cx="15971786" cy="6494894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76013" y="7241508"/>
            <a:ext cx="5685187" cy="16208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4000000"/>
            <a:chOff x="0" y="0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98090" y="2009650"/>
            <a:ext cx="6941084" cy="23995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31110" y="3942857"/>
            <a:ext cx="4614394" cy="4614394"/>
            <a:chOff x="631110" y="3942857"/>
            <a:chExt cx="4614394" cy="461439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31110" y="3942857"/>
              <a:ext cx="4614394" cy="4614394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82853" y="780728"/>
            <a:ext cx="5085946" cy="2193013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43920" y="8597568"/>
            <a:ext cx="5704138" cy="1328429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151525" y="5059058"/>
            <a:ext cx="9722266" cy="424028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4000000"/>
            <a:chOff x="0" y="0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98090" y="2009650"/>
            <a:ext cx="6941084" cy="23995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85956" y="4000000"/>
            <a:ext cx="4614394" cy="4614394"/>
            <a:chOff x="685956" y="4000000"/>
            <a:chExt cx="4614394" cy="461439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85956" y="4000000"/>
              <a:ext cx="4614394" cy="4614394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82853" y="780728"/>
            <a:ext cx="5085946" cy="2193013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72871" y="8706901"/>
            <a:ext cx="5587562" cy="1438717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502631" y="4090174"/>
            <a:ext cx="9659490" cy="491934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4000000"/>
            <a:chOff x="0" y="0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98090" y="2009650"/>
            <a:ext cx="6941084" cy="23995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98416" y="4041643"/>
            <a:ext cx="4614394" cy="4614394"/>
            <a:chOff x="698416" y="4041643"/>
            <a:chExt cx="4614394" cy="461439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98416" y="4041643"/>
              <a:ext cx="4614394" cy="4614394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21591" y="8682542"/>
            <a:ext cx="3250616" cy="1511541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182853" y="780728"/>
            <a:ext cx="4027904" cy="2191794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151525" y="5059058"/>
            <a:ext cx="10889198" cy="423947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4000000"/>
            <a:chOff x="0" y="0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98090" y="2009650"/>
            <a:ext cx="6941084" cy="23995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026136" y="4056583"/>
            <a:ext cx="4614394" cy="4614394"/>
            <a:chOff x="1026136" y="4056583"/>
            <a:chExt cx="4614394" cy="461439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6136" y="4056583"/>
              <a:ext cx="4614394" cy="4614394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82853" y="780728"/>
            <a:ext cx="4027904" cy="2191794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331279" y="8698308"/>
            <a:ext cx="3590787" cy="1499221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151525" y="4797506"/>
            <a:ext cx="9106294" cy="423947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4000000"/>
            <a:chOff x="0" y="0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98090" y="2009650"/>
            <a:ext cx="6941084" cy="23995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026136" y="4056583"/>
            <a:ext cx="4614394" cy="4614394"/>
            <a:chOff x="1026136" y="4056583"/>
            <a:chExt cx="4614394" cy="461439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6136" y="4056583"/>
              <a:ext cx="4614394" cy="4614394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82853" y="780728"/>
            <a:ext cx="4027904" cy="2191794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353100" y="8684466"/>
            <a:ext cx="3493411" cy="1482881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076827" y="4352169"/>
            <a:ext cx="10829876" cy="562093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275387" y="0"/>
            <a:ext cx="18942398" cy="4000000"/>
            <a:chOff x="-275387" y="0"/>
            <a:chExt cx="18942398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275387" y="0"/>
              <a:ext cx="18942398" cy="400000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56964" y="0"/>
            <a:ext cx="15971786" cy="6494894"/>
            <a:chOff x="1156964" y="0"/>
            <a:chExt cx="15971786" cy="649489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6964" y="0"/>
              <a:ext cx="15971786" cy="6494894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11253" y="6879453"/>
            <a:ext cx="8136228" cy="2560647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15671" y="8854519"/>
            <a:ext cx="5699470" cy="4774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4000000"/>
            <a:chOff x="0" y="0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400000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0736" y="4984521"/>
            <a:ext cx="5895109" cy="4354601"/>
            <a:chOff x="50736" y="4984521"/>
            <a:chExt cx="5895109" cy="435460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0736" y="4984521"/>
              <a:ext cx="5895109" cy="43546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90614" y="9383658"/>
            <a:ext cx="2869658" cy="872534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88000" y="761497"/>
            <a:ext cx="4377491" cy="331877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195302" y="4984521"/>
            <a:ext cx="5895109" cy="4354601"/>
            <a:chOff x="6195302" y="4984521"/>
            <a:chExt cx="5895109" cy="435460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195302" y="4984521"/>
              <a:ext cx="5895109" cy="435460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2390605" y="4984521"/>
            <a:ext cx="5895109" cy="4354601"/>
            <a:chOff x="12390605" y="4984521"/>
            <a:chExt cx="5895109" cy="4354601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390605" y="4984521"/>
              <a:ext cx="5895109" cy="4354601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6119630" y="9383658"/>
            <a:ext cx="3318664" cy="872534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2314896" y="9383658"/>
            <a:ext cx="2869658" cy="8725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-11003"/>
            <a:ext cx="18285714" cy="4000000"/>
            <a:chOff x="0" y="-11003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11003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213030" y="1942064"/>
            <a:ext cx="7048052" cy="239821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56962" y="5165474"/>
            <a:ext cx="7747571" cy="3951795"/>
            <a:chOff x="1156962" y="5165474"/>
            <a:chExt cx="7747571" cy="3951795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56962" y="5165474"/>
              <a:ext cx="7747571" cy="3951795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306498" y="5046507"/>
            <a:ext cx="7439662" cy="4216580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153812" y="290157"/>
            <a:ext cx="3936011" cy="2191794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17112" y="9077419"/>
            <a:ext cx="5418889" cy="5233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-11003"/>
            <a:ext cx="18285714" cy="4000000"/>
            <a:chOff x="0" y="-11003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11003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213030" y="1942064"/>
            <a:ext cx="7048052" cy="239821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56962" y="5165474"/>
            <a:ext cx="7747571" cy="3951795"/>
            <a:chOff x="1156962" y="5165474"/>
            <a:chExt cx="7747571" cy="3951795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56962" y="5165474"/>
              <a:ext cx="7747571" cy="3951795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306497" y="5046507"/>
            <a:ext cx="6523573" cy="4216582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197792" y="249446"/>
            <a:ext cx="5043418" cy="2191794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17112" y="9077419"/>
            <a:ext cx="5418889" cy="5233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-11003"/>
            <a:ext cx="18285714" cy="4000000"/>
            <a:chOff x="0" y="-11003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11003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213030" y="1942064"/>
            <a:ext cx="7048052" cy="239821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56962" y="5165474"/>
            <a:ext cx="7747571" cy="3951795"/>
            <a:chOff x="1156962" y="5165474"/>
            <a:chExt cx="7747571" cy="3951795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56962" y="5165474"/>
              <a:ext cx="7747571" cy="3951795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306497" y="5046507"/>
            <a:ext cx="7999194" cy="4216582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197792" y="249446"/>
            <a:ext cx="4488765" cy="2191794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17112" y="9077417"/>
            <a:ext cx="5382754" cy="8421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4000000"/>
            <a:chOff x="0" y="0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98090" y="2009650"/>
            <a:ext cx="6941084" cy="23995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98416" y="4041643"/>
            <a:ext cx="4614394" cy="4614394"/>
            <a:chOff x="698416" y="4041643"/>
            <a:chExt cx="4614394" cy="461439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98416" y="4041643"/>
              <a:ext cx="4614394" cy="4614394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82853" y="780728"/>
            <a:ext cx="4027904" cy="218935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91152" y="8814533"/>
            <a:ext cx="2724145" cy="1167316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151525" y="4788496"/>
            <a:ext cx="10141581" cy="423947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4000000"/>
            <a:chOff x="0" y="0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98090" y="2009650"/>
            <a:ext cx="6941084" cy="23995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026136" y="3942857"/>
            <a:ext cx="4614394" cy="4614394"/>
            <a:chOff x="1026136" y="3942857"/>
            <a:chExt cx="4614394" cy="461439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6136" y="3942857"/>
              <a:ext cx="4614394" cy="4614394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82853" y="780728"/>
            <a:ext cx="4027904" cy="218935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864049" y="8749564"/>
            <a:ext cx="3090823" cy="1124671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163240" y="4565831"/>
            <a:ext cx="11289242" cy="439227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4000000"/>
            <a:chOff x="0" y="0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98090" y="2009650"/>
            <a:ext cx="6941084" cy="23995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026136" y="4041643"/>
            <a:ext cx="4614394" cy="4614394"/>
            <a:chOff x="1026136" y="4041643"/>
            <a:chExt cx="4614394" cy="461439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6136" y="4041643"/>
              <a:ext cx="4614394" cy="4614394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82853" y="780728"/>
            <a:ext cx="4027904" cy="218935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831057" y="8799592"/>
            <a:ext cx="2762047" cy="1167494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151525" y="4224544"/>
            <a:ext cx="8358678" cy="424028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4000000"/>
            <a:chOff x="0" y="0"/>
            <a:chExt cx="18285714" cy="4000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400000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98090" y="2009650"/>
            <a:ext cx="6941084" cy="23995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98416" y="4041643"/>
            <a:ext cx="4614394" cy="4614394"/>
            <a:chOff x="698416" y="4041643"/>
            <a:chExt cx="4614394" cy="461439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98416" y="4041643"/>
              <a:ext cx="4614394" cy="4614394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82853" y="780728"/>
            <a:ext cx="5085946" cy="2193013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34494" y="8592377"/>
            <a:ext cx="2978222" cy="1563520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170573" y="3934687"/>
            <a:ext cx="10830689" cy="562093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officegen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officegen</dc:creator>
  <cp:lastModifiedBy>officegen</cp:lastModifiedBy>
  <cp:revision>1</cp:revision>
  <dcterms:created xsi:type="dcterms:W3CDTF">2022-04-14T18:39:45Z</dcterms:created>
  <dcterms:modified xsi:type="dcterms:W3CDTF">2022-04-14T18:39:45Z</dcterms:modified>
</cp:coreProperties>
</file>